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Libre Baskerville"/>
      <p:regular r:id="rId15"/>
    </p:embeddedFont>
    <p:embeddedFont>
      <p:font typeface="Libre Baskerville"/>
      <p:regular r:id="rId16"/>
    </p:embeddedFon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DM Sans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5" Type="http://schemas.openxmlformats.org/officeDocument/2006/relationships/slideLayout" Target="../slideLayouts/slideLayout4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5535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Equation Solving: A Comprehensive Approach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70034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Equation solving is a fundamental skill in mathematics, enabling us to find unknown values and uncover the relationships between variables. This presentation will explore a range of equation types and the techniques required to solve them effectively.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6424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643163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6407110"/>
            <a:ext cx="390846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Нурпери Адилетбекова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060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Types of Equations: Linear, Quadratic, Exponential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885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Linear Equations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These equations involve variables with exponents of 1, expressing a linear relationship between the variables.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88594"/>
            <a:ext cx="29864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Quadratic Equations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These equations contain variables with exponents of 2, resulting in a parabolic curve when graphed.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88594"/>
            <a:ext cx="32936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Exponential Equations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These equations involve variables with exponents, leading to exponential growth or decay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561"/>
            <a:ext cx="72992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Solving Linear Equations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Isolate Variable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Perform inverse operations to isolate the variable on one side of the equation.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Solve for Value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Perform the necessary calculations to find the value of the variable.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Verify Solution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Substitute the found value back into the original equation to ensure it satisfies the equation.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606266"/>
            <a:ext cx="7600712" cy="1378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Solving Quadratic Equations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2314932"/>
            <a:ext cx="30480" cy="5309949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795707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56293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14862" y="2645569"/>
            <a:ext cx="147518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535317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Factoring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301204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Rewrite the equation in the form (x + a)(x + b) = 0 and solve for the roots.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639151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406384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86763" y="4489013"/>
            <a:ext cx="203716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378762"/>
            <a:ext cx="3271957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Completing the Square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855488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Manipulate the equation to form a perfect square, then solve for the variable.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482596"/>
            <a:ext cx="771644" cy="30480"/>
          </a:xfrm>
          <a:prstGeom prst="roundRect">
            <a:avLst>
              <a:gd name="adj" fmla="val 303837"/>
            </a:avLst>
          </a:prstGeom>
          <a:solidFill>
            <a:srgbClr val="DDD3BA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6249829"/>
            <a:ext cx="496014" cy="49601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86763" y="6332458"/>
            <a:ext cx="203716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622220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Quadratic Formula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698933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the formula x = (-b ± √(b^2 - 4ac)) / (2a) to find the solutions.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720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8070" y="3260884"/>
            <a:ext cx="8419386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Solving Exponential Equations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48070" y="4249460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9407" y="4470797"/>
            <a:ext cx="2819638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Isolate the Exponent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69407" y="4932998"/>
            <a:ext cx="6017657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Rearrange the equation to isolate the variable in the exponent.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422118" y="4249460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3455" y="4470797"/>
            <a:ext cx="2699742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Take the Logarithm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7643455" y="4932998"/>
            <a:ext cx="6017657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Apply the logarithm function to both sides of the equation to eliminate the exponent.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48070" y="6051947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9407" y="6273284"/>
            <a:ext cx="2913578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Solve for the Variable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69407" y="6735485"/>
            <a:ext cx="6017657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Manipulate the logarithmic equation to find the value of the variable.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7422118" y="6051947"/>
            <a:ext cx="6460331" cy="1588770"/>
          </a:xfrm>
          <a:prstGeom prst="roundRect">
            <a:avLst>
              <a:gd name="adj" fmla="val 565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3455" y="6273284"/>
            <a:ext cx="2672001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Verify the Solution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7643455" y="6735485"/>
            <a:ext cx="6017657" cy="683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Substitute the found value back into the original exponential equation to ensure it is correct.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0425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Techniques for Equation Simplification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46197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3255764"/>
            <a:ext cx="30666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Combine Like Terms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746183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Group together terms with the same variables and exponents.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246197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32557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Distribute/Factor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3746183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Distribute or factor expressions to simplify the equation.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152430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946219"/>
            <a:ext cx="28359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Substitute Variables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436638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Replace variables with their equivalent expressions to reduce complexity.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5152430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2021" y="59462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Solve for Variables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742021" y="6436638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Isolate variables and solve for their values to simplify the equation.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22149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Graphing Equations to Visualize Solutions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Linear Equations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Graphs of linear equations form straight lines, allowing for easy identification of solutions.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98644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Quadratic Equations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Graphs of quadratic equations are parabolic, revealing the number and nature of solutions.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329362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Exponential Equations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Graphs of exponential equations display growth or decay patterns, providing insights into solution behavior.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8399" y="761286"/>
            <a:ext cx="7640003" cy="2014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50"/>
              </a:lnSpc>
              <a:buNone/>
            </a:pPr>
            <a:r>
              <a:rPr lang="en-US" sz="4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Applications of Equation Solving in Real-World Scenarios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38399" y="3339822"/>
            <a:ext cx="483394" cy="48339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08182" y="3420308"/>
            <a:ext cx="143828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6936581" y="3339822"/>
            <a:ext cx="2688788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Scientific Modeling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936581" y="3804404"/>
            <a:ext cx="3014424" cy="1375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Equation solving is crucial in fields like physics, chemistry, and engineering to model complex systems.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65794" y="3339822"/>
            <a:ext cx="483394" cy="48339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08193" y="3420308"/>
            <a:ext cx="198596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10863977" y="3339822"/>
            <a:ext cx="3014424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Financial Calculations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0863977" y="4140160"/>
            <a:ext cx="3014424" cy="1719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Solving equations is essential for making accurate financial projections, such as loan repayments and investment growth.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6238399" y="6315908"/>
            <a:ext cx="483394" cy="483394"/>
          </a:xfrm>
          <a:prstGeom prst="roundRect">
            <a:avLst>
              <a:gd name="adj" fmla="val 1867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80798" y="6396395"/>
            <a:ext cx="198596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6936581" y="6315908"/>
            <a:ext cx="3251240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1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Optimization Problems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936581" y="6780490"/>
            <a:ext cx="6941820" cy="687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Equation solving techniques are used to find optimal solutions for resource allocation, production scheduling, and logistics.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2024-10-16T03:36:35Z</dcterms:created>
  <dcterms:modified xsi:type="dcterms:W3CDTF">2024-10-16T03:36:35Z</dcterms:modified>
</cp:coreProperties>
</file>